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7" r:id="rId9"/>
    <p:sldId id="272" r:id="rId10"/>
    <p:sldId id="262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Title: Almighty Reigns" id="{DEC03D6E-D56C-4398-A03A-CB5860F6D2BE}">
          <p14:sldIdLst>
            <p14:sldId id="256"/>
          </p14:sldIdLst>
        </p14:section>
        <p14:section name="Verse 1" id="{4044ABE1-BA1E-4FE9-8CA2-51EE30C6F24A}">
          <p14:sldIdLst>
            <p14:sldId id="257"/>
            <p14:sldId id="258"/>
          </p14:sldIdLst>
        </p14:section>
        <p14:section name="Chorus" id="{F7C2A985-457D-4F05-9431-D16DD31F6442}">
          <p14:sldIdLst>
            <p14:sldId id="259"/>
            <p14:sldId id="260"/>
            <p14:sldId id="261"/>
            <p14:sldId id="271"/>
            <p14:sldId id="277"/>
          </p14:sldIdLst>
        </p14:section>
        <p14:section name="Verse 2" id="{FF4B4C1F-E269-4555-BE61-1076D0BAEF63}">
          <p14:sldIdLst>
            <p14:sldId id="272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2fa06d0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2fa06d0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2fa06d0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2fa06d0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2fa06d0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2fa06d0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2fa06d0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2fa06d0d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2fa06d0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2fa06d0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2fa06d0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2fa06d0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0106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2fa06d0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2fa06d0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4873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2fa06d0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2fa06d0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699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Almighty Reigns</a:t>
            </a:r>
            <a:endParaRPr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FFFFFF"/>
                </a:solidFill>
              </a:rPr>
              <a:t>CCLI 3073661</a:t>
            </a:r>
            <a:endParaRPr sz="1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Praise His mighty name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As our hearts proclaim</a:t>
            </a:r>
            <a:endParaRPr sz="32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God's people rejoice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With a very loud voice</a:t>
            </a:r>
            <a:endParaRPr sz="32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Everyone applaud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righteousness of God</a:t>
            </a:r>
            <a:endParaRPr sz="3200" b="1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Almighty Reigns</a:t>
            </a: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My Tower of Strength</a:t>
            </a: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is awesome</a:t>
            </a: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is worthy</a:t>
            </a: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243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Almighty Reigns</a:t>
            </a: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2685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us celebrate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 our God is great</a:t>
            </a: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975937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</Words>
  <Application>Microsoft Office PowerPoint</Application>
  <PresentationFormat>On-screen Show (16:9)</PresentationFormat>
  <Paragraphs>15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Verdana</vt:lpstr>
      <vt:lpstr>Simple Light</vt:lpstr>
      <vt:lpstr>Almighty Reigns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Grace</dc:title>
  <dc:creator>john</dc:creator>
  <cp:lastModifiedBy>John Pape</cp:lastModifiedBy>
  <cp:revision>3</cp:revision>
  <dcterms:modified xsi:type="dcterms:W3CDTF">2023-10-17T22:07:15Z</dcterms:modified>
</cp:coreProperties>
</file>