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957722326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957722326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e95772232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e95772232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957722326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e957722326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e95772232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e95772232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957722326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e95772232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e957722326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e95772232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e957722326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e95772232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e957722326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e95772232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e957722326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e957722326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e957722326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e957722326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e95772232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e95772232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e957722326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e957722326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e957722326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e957722326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e957722326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e957722326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95772232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95772232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95772232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95772232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95772232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95772232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95772232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95772232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95772232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95772232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957722326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95772232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957722326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957722326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Cascading River of Love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7079624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Cleanse me from the dirt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Dwelling deep inside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Purify my heart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Take away my pride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Saturate my soul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With your lavish love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Like a rushing current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From God's holy throne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Cascading River of Love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Pour Down on Me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 single drop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freely receive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Fill my cup to the top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love overflow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it go, let it flow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Pour Down Your Love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Pour Down Your Grace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Pour Down Your Mercy on Me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Fill me with Love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Fill me with Grace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Fill me with mercy so great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When my heart is dry like the desert day</a:t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Cascading River of Love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Pour Down on Me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9" name="Google Shape;169;p3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 single drop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freely receive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Fill my cup to the top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love overflow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Google Shape;181;p3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it go, let it flow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7" name="Google Shape;187;p3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my life is cracked like the dried out clay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 part of me thirsts for one small drink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Of pure Living Water to rain down on me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Cascading River of Love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Pour Down on Me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 single drop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freely receive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Fill my cup to the top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love overflow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it go, let it flow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