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Cornerstone Jesus is the Rock" id="{D7193FD8-E164-48A5-9E8F-7A507181E4C5}">
          <p14:sldIdLst>
            <p14:sldId id="256"/>
          </p14:sldIdLst>
        </p14:section>
        <p14:section name="Verse" id="{EF2098EC-B5ED-44C9-8D6E-B90DD2092C28}">
          <p14:sldIdLst>
            <p14:sldId id="257"/>
            <p14:sldId id="258"/>
            <p14:sldId id="259"/>
            <p14:sldId id="260"/>
          </p14:sldIdLst>
        </p14:section>
        <p14:section name="Chorus" id="{5E36EE11-3060-4E71-9A66-195281574CC0}">
          <p14:sldIdLst>
            <p14:sldId id="261"/>
            <p14:sldId id="262"/>
          </p14:sldIdLst>
        </p14:section>
        <p14:section name="Verse 2" id="{6E7B365C-4D56-4077-8069-88D2E17D6F75}">
          <p14:sldIdLst>
            <p14:sldId id="263"/>
            <p14:sldId id="264"/>
            <p14:sldId id="265"/>
            <p14:sldId id="266"/>
            <p14:sldId id="267"/>
          </p14:sldIdLst>
        </p14:section>
        <p14:section name="Bridge" id="{44D9EA47-7AE0-47A0-AA24-236DC755BE93}">
          <p14:sldIdLst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322f142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322f1428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322f142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322f142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22f142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22f1428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0322f1428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0322f1428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0322f1428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0322f1428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0322f142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0322f1428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322f142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322f142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22f142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22f142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22f142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22f142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22f1428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22f1428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22f142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22f142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22f142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22f1428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322f1428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322f1428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Cornerstone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Jesus is the Rock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3076868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your belief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the Rock of Israel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So, don’t pass by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ignore this rock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Or you will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stumble, trip and fall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Build on this Rock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 firm in your faith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will know the Lord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True to the Word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this stone refused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By the builders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was the Rock of Israel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So, don’t pass by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ignore this rock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Or you will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stumble, trip and fall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Cornerstone, Cornerstone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Jesus is the Rock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Cornerstone, Cornerstone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Upon this Rock I'll stand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 not ashamed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never run away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your belief 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the Rock of Israel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(16:9)</PresentationFormat>
  <Paragraphs>28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Verdana</vt:lpstr>
      <vt:lpstr>Simple Light</vt:lpstr>
      <vt:lpstr>Cornerstone Jesus is the Rock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Jesus is the Rock</dc:title>
  <cp:lastModifiedBy>John Pape</cp:lastModifiedBy>
  <cp:revision>1</cp:revision>
  <dcterms:modified xsi:type="dcterms:W3CDTF">2023-10-17T14:36:29Z</dcterms:modified>
</cp:coreProperties>
</file>