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Everlasting Light" id="{6ABA1BD5-8AF7-4175-9DDB-1036CB008455}">
          <p14:sldIdLst>
            <p14:sldId id="256"/>
          </p14:sldIdLst>
        </p14:section>
        <p14:section name="Verse 1" id="{3F0F126A-2B88-4A78-8722-9066364CD672}">
          <p14:sldIdLst>
            <p14:sldId id="257"/>
            <p14:sldId id="258"/>
            <p14:sldId id="259"/>
          </p14:sldIdLst>
        </p14:section>
        <p14:section name="Verse 2" id="{8B606E2D-003C-4C3C-88F9-1C9640748B09}">
          <p14:sldIdLst>
            <p14:sldId id="260"/>
            <p14:sldId id="261"/>
            <p14:sldId id="262"/>
          </p14:sldIdLst>
        </p14:section>
        <p14:section name="Bridge" id="{790D1D7A-76BD-4B68-B259-6A5323AE26C1}">
          <p14:sldIdLst>
            <p14:sldId id="263"/>
            <p14:sldId id="264"/>
          </p14:sldIdLst>
        </p14:section>
        <p14:section name="Chorus" id="{EEDE7555-2BAF-443B-9773-7575663492E5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95c5b7e6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95c5b7e6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e95c5b7e6e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e95c5b7e6e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95c5b7e6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95c5b7e6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95c5b7e6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95c5b7e6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95c5b7e6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95c5b7e6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95c5b7e6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95c5b7e6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95c5b7e6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95c5b7e6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95c5b7e6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95c5b7e6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95c5b7e6e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95c5b7e6e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Everlasting Light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3076875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But the Lord will be to you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 Everlasting Light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the Lord will be to you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 Everlasting Light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sun shall no longer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 your light by day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moon shall no longer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 your light at night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But the Lord will be to you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 Everlasting Light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sun shall no longer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set in the west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moon shall never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withdraw itself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But the Lord will be to you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 Everlasting Light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days of your mourning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Shall come to an end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righteousness you will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Inherit the land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(16:9)</PresentationFormat>
  <Paragraphs>22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Simple Light</vt:lpstr>
      <vt:lpstr>Everlasting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Everlasting Light</dc:title>
  <cp:lastModifiedBy>John Pape</cp:lastModifiedBy>
  <cp:revision>1</cp:revision>
  <dcterms:modified xsi:type="dcterms:W3CDTF">2023-10-17T14:43:10Z</dcterms:modified>
</cp:coreProperties>
</file>