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57" r:id="rId3"/>
    <p:sldId id="258" r:id="rId4"/>
    <p:sldId id="269" r:id="rId5"/>
    <p:sldId id="268" r:id="rId6"/>
    <p:sldId id="270" r:id="rId7"/>
    <p:sldId id="259" r:id="rId8"/>
    <p:sldId id="260" r:id="rId9"/>
    <p:sldId id="261" r:id="rId10"/>
    <p:sldId id="271" r:id="rId11"/>
    <p:sldId id="262" r:id="rId12"/>
    <p:sldId id="263" r:id="rId13"/>
    <p:sldId id="272" r:id="rId14"/>
    <p:sldId id="273" r:id="rId15"/>
    <p:sldId id="274" r:id="rId16"/>
    <p:sldId id="264" r:id="rId17"/>
    <p:sldId id="265" r:id="rId18"/>
    <p:sldId id="275" r:id="rId19"/>
    <p:sldId id="276" r:id="rId20"/>
    <p:sldId id="266" r:id="rId2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Title: Everything I'll Ever Need" id="{DEC03D6E-D56C-4398-A03A-CB5860F6D2BE}">
          <p14:sldIdLst>
            <p14:sldId id="256"/>
          </p14:sldIdLst>
        </p14:section>
        <p14:section name="Verse 1" id="{4044ABE1-BA1E-4FE9-8CA2-51EE30C6F24A}">
          <p14:sldIdLst>
            <p14:sldId id="257"/>
            <p14:sldId id="258"/>
            <p14:sldId id="269"/>
            <p14:sldId id="268"/>
            <p14:sldId id="270"/>
          </p14:sldIdLst>
        </p14:section>
        <p14:section name="Chorus" id="{F7C2A985-457D-4F05-9431-D16DD31F6442}">
          <p14:sldIdLst>
            <p14:sldId id="259"/>
            <p14:sldId id="260"/>
            <p14:sldId id="261"/>
            <p14:sldId id="271"/>
          </p14:sldIdLst>
        </p14:section>
        <p14:section name="Verse 2" id="{FF4B4C1F-E269-4555-BE61-1076D0BAEF63}">
          <p14:sldIdLst>
            <p14:sldId id="262"/>
            <p14:sldId id="263"/>
            <p14:sldId id="272"/>
            <p14:sldId id="273"/>
            <p14:sldId id="274"/>
          </p14:sldIdLst>
        </p14:section>
        <p14:section name="Bridge" id="{AD013C18-455D-41A0-97EE-AF8D751A0689}">
          <p14:sldIdLst>
            <p14:sldId id="264"/>
            <p14:sldId id="265"/>
            <p14:sldId id="275"/>
            <p14:sldId id="276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9" d="100"/>
          <a:sy n="159" d="100"/>
        </p:scale>
        <p:origin x="23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902fa06d0d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902fa06d0d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301063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902fa06d0d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902fa06d0d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902fa06d0d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902fa06d0d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902fa06d0d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902fa06d0d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69970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902fa06d0d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902fa06d0d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454671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902fa06d0d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902fa06d0d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352728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902fa06d0d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902fa06d0d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902fa06d0d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902fa06d0d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902fa06d0d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902fa06d0d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09389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902fa06d0d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902fa06d0d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733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e956fffb09_0_5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e956fffb09_0_5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902fa06d0d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902fa06d0d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902fa06d0d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902fa06d0d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902fa06d0d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902fa06d0d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9322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902fa06d0d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902fa06d0d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6917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902fa06d0d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902fa06d0d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8702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902fa06d0d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902fa06d0d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902fa06d0d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902fa06d0d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902fa06d0d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902fa06d0d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Everything I’ll</a:t>
            </a:r>
            <a:br>
              <a:rPr lang="en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Ever Need</a:t>
            </a:r>
            <a:endParaRPr dirty="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5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>
                <a:solidFill>
                  <a:srgbClr val="FFFFFF"/>
                </a:solidFill>
              </a:rPr>
              <a:t>CCLI 5639021</a:t>
            </a:r>
            <a:endParaRPr sz="19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Everything I'll ever need</a:t>
            </a:r>
          </a:p>
        </p:txBody>
      </p:sp>
      <p:sp>
        <p:nvSpPr>
          <p:cNvPr id="85" name="Google Shape;85;p18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32432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In the evening I lay down my head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And I think about my day</a:t>
            </a:r>
            <a:endParaRPr sz="3200" b="1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1" name="Google Shape;91;p19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I'm Reminded of my daily bread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And I bow my head to pray</a:t>
            </a:r>
            <a:endParaRPr sz="3200" b="1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Google Shape;97;p20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 am alive 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saved through Jesus blood</a:t>
            </a:r>
          </a:p>
        </p:txBody>
      </p:sp>
      <p:sp>
        <p:nvSpPr>
          <p:cNvPr id="97" name="Google Shape;97;p20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9759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As I realize that it’s 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You who gives me breath</a:t>
            </a:r>
          </a:p>
        </p:txBody>
      </p:sp>
      <p:sp>
        <p:nvSpPr>
          <p:cNvPr id="97" name="Google Shape;97;p20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0914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To praise you Lord</a:t>
            </a:r>
          </a:p>
        </p:txBody>
      </p:sp>
      <p:sp>
        <p:nvSpPr>
          <p:cNvPr id="97" name="Google Shape;97;p20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37489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You span the universe 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And all it contains</a:t>
            </a:r>
            <a:endParaRPr sz="3200" b="1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3" name="Google Shape;103;p21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Your love flows endlessly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According to Your grace</a:t>
            </a:r>
          </a:p>
        </p:txBody>
      </p:sp>
      <p:sp>
        <p:nvSpPr>
          <p:cNvPr id="109" name="Google Shape;109;p22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You span the universe 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And all it contains</a:t>
            </a:r>
            <a:endParaRPr sz="3200" b="1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3" name="Google Shape;103;p21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18310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Your love flows endlessly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According to Your grace</a:t>
            </a:r>
          </a:p>
        </p:txBody>
      </p:sp>
      <p:sp>
        <p:nvSpPr>
          <p:cNvPr id="109" name="Google Shape;109;p22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8462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In the morning I open my eyes 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And I see a brand new day</a:t>
            </a:r>
            <a:endParaRPr sz="3200" b="1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According to Your grace</a:t>
            </a:r>
          </a:p>
        </p:txBody>
      </p:sp>
      <p:sp>
        <p:nvSpPr>
          <p:cNvPr id="115" name="Google Shape;115;p23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With the beauty of a new sunrise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Painted across the sky</a:t>
            </a:r>
            <a:endParaRPr sz="3200" b="1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 am so blessed that a 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smile forms on my face</a:t>
            </a:r>
          </a:p>
        </p:txBody>
      </p:sp>
      <p:sp>
        <p:nvSpPr>
          <p:cNvPr id="67" name="Google Shape;67;p15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9953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 realize that it is God 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Who gives me grace </a:t>
            </a:r>
          </a:p>
        </p:txBody>
      </p:sp>
      <p:sp>
        <p:nvSpPr>
          <p:cNvPr id="67" name="Google Shape;67;p15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72090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 thank you Lord</a:t>
            </a:r>
          </a:p>
        </p:txBody>
      </p:sp>
      <p:sp>
        <p:nvSpPr>
          <p:cNvPr id="67" name="Google Shape;67;p15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1556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Everything I'll ever need</a:t>
            </a:r>
          </a:p>
        </p:txBody>
      </p:sp>
      <p:sp>
        <p:nvSpPr>
          <p:cNvPr id="73" name="Google Shape;73;p16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Comes from God 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the Mighty King</a:t>
            </a:r>
          </a:p>
        </p:txBody>
      </p:sp>
      <p:sp>
        <p:nvSpPr>
          <p:cNvPr id="79" name="Google Shape;79;p17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For He gives to me 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oh So lavishly </a:t>
            </a:r>
          </a:p>
        </p:txBody>
      </p:sp>
      <p:sp>
        <p:nvSpPr>
          <p:cNvPr id="85" name="Google Shape;85;p18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163</Words>
  <Application>Microsoft Office PowerPoint</Application>
  <PresentationFormat>On-screen Show (16:9)</PresentationFormat>
  <Paragraphs>35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Verdana</vt:lpstr>
      <vt:lpstr>Simple Light</vt:lpstr>
      <vt:lpstr>Everything I’ll Ever Need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By Grace</dc:title>
  <dc:creator>john</dc:creator>
  <cp:lastModifiedBy>John Pape</cp:lastModifiedBy>
  <cp:revision>2</cp:revision>
  <dcterms:modified xsi:type="dcterms:W3CDTF">2023-10-17T22:02:01Z</dcterms:modified>
</cp:coreProperties>
</file>