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e956fffb09_0_5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e956fffb09_0_5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8feeb35c94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8feeb35c94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8feeb35c94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8feeb35c94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8feeb35c94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8feeb35c94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8feeb35c94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8feeb35c9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8feeb35c94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8feeb35c94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8feeb35c94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8feeb35c94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God Has Come</a:t>
            </a: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51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FFFF"/>
                </a:solidFill>
              </a:rPr>
              <a:t>CCLI </a:t>
            </a:r>
            <a:r>
              <a:rPr lang="en" sz="1900">
                <a:solidFill>
                  <a:srgbClr val="FFFFFF"/>
                </a:solidFill>
              </a:rPr>
              <a:t>7079605</a:t>
            </a:r>
            <a:endParaRPr sz="19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God has come to save me 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 will trust in Him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God has come to save me 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 will not be afraid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 LORD GOD 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Is my strength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Thank you LORD! 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Praise your name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 LORD GOD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Is my song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5" name="Google Shape;85;p18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Tell the world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let them know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1" name="Google Shape;91;p19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He has given me victory!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Google Shape;97;p20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