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4" r:id="rId16"/>
    <p:sldId id="275" r:id="rId17"/>
    <p:sldId id="276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521415D9-36F7-43E2-AB2F-B90AF26B5E84}">
      <p14:sectionLst xmlns:p14="http://schemas.microsoft.com/office/powerpoint/2010/main">
        <p14:section name="Hear That Knock Title" id="{04BCDAD5-6BCB-415F-AA66-0AF89FF2D2D9}">
          <p14:sldIdLst>
            <p14:sldId id="256"/>
          </p14:sldIdLst>
        </p14:section>
        <p14:section name="Verse 1" id="{5D52BA7E-3E31-4762-886C-E6810285A117}">
          <p14:sldIdLst>
            <p14:sldId id="257"/>
            <p14:sldId id="258"/>
            <p14:sldId id="259"/>
            <p14:sldId id="260"/>
          </p14:sldIdLst>
        </p14:section>
        <p14:section name="Chorus" id="{80948E86-5D6B-4243-9F45-FE9538B0EA4B}">
          <p14:sldIdLst>
            <p14:sldId id="261"/>
            <p14:sldId id="262"/>
            <p14:sldId id="263"/>
            <p14:sldId id="264"/>
          </p14:sldIdLst>
        </p14:section>
        <p14:section name="Verse 2" id="{946C9727-203E-41C7-ADDA-FCDDAB94C4DF}">
          <p14:sldIdLst>
            <p14:sldId id="265"/>
            <p14:sldId id="266"/>
            <p14:sldId id="267"/>
            <p14:sldId id="268"/>
            <p14:sldId id="269"/>
          </p14:sldIdLst>
        </p14:section>
        <p14:section name="Bridge" id="{C1FD8062-C495-4F26-B124-0C2E2658E6D1}">
          <p14:sldIdLst>
            <p14:sldId id="274"/>
            <p14:sldId id="275"/>
            <p14:sldId id="2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59" d="100"/>
          <a:sy n="159" d="100"/>
        </p:scale>
        <p:origin x="234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29036907859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29036907859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29036907859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29036907859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29036907859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Google Shape;118;g29036907859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29036907859_0_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29036907859_0_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29036907859_0_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29036907859_0_6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9036907859_0_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9036907859_0_9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29036907859_0_9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29036907859_0_9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g29036907859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2" name="Google Shape;172;g29036907859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e956fffb09_0_5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e956fffb09_0_5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036907859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29036907859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903690785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2903690785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29036907859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29036907859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9036907859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9036907859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9036907859_0_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9036907859_0_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29036907859_0_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29036907859_0_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29036907859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29036907859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Verdana"/>
                <a:ea typeface="Verdana"/>
                <a:cs typeface="Verdana"/>
                <a:sym typeface="Verdana"/>
              </a:rPr>
              <a:t>Hear That Knock</a:t>
            </a:r>
            <a:endParaRPr>
              <a:solidFill>
                <a:srgbClr val="FFFFFF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51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solidFill>
                  <a:srgbClr val="FFFFFF"/>
                </a:solidFill>
              </a:rPr>
              <a:t>CCLI 7210772</a:t>
            </a:r>
            <a:endParaRPr sz="19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At what time or on what day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It is not for us to say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9" name="Google Shape;109;p2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Like a thief in the night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is coming soon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15" name="Google Shape;115;p2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Like a thief in the night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is coming soon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1" name="Google Shape;121;p2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 the day of His return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Everyone will bow their knee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27" name="Google Shape;127;p2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And their tongue will confess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That Jesus Christ is Lord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33" name="Google Shape;133;p2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Jesus came to save us all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From the bondage of the fall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3" name="Google Shape;163;p3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2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was condemned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Hung on a tree to die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69" name="Google Shape;169;p32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33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Only to rise from the grave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5" name="Google Shape;175;p33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There's a day that’s coming soon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When the bride will meet the groom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1" name="Google Shape;61;p14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 will take her away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Make her all His own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7" name="Google Shape;67;p15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When the watchman sees the day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Trumpets blasts prepare the way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3" name="Google Shape;73;p16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Light the fire trim the lamps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Awake all who sleep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9" name="Google Shape;79;p17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Hear that knock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Loud and clear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5" name="Google Shape;85;p18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Open the door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Let Him in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9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20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Receive His gift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That's free to all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20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1"/>
          <p:cNvSpPr txBox="1"/>
          <p:nvPr/>
        </p:nvSpPr>
        <p:spPr>
          <a:xfrm>
            <a:off x="480775" y="496025"/>
            <a:ext cx="8364000" cy="422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000" b="1">
                <a:solidFill>
                  <a:schemeClr val="lt1"/>
                </a:solidFill>
                <a:latin typeface="Verdana"/>
                <a:ea typeface="Verdana"/>
                <a:cs typeface="Verdana"/>
                <a:sym typeface="Verdana"/>
              </a:rPr>
              <a:t>Forgiveness mercy and love</a:t>
            </a:r>
            <a:endParaRPr sz="3000" b="1">
              <a:solidFill>
                <a:schemeClr val="lt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3" name="Google Shape;103;p21"/>
          <p:cNvSpPr txBox="1"/>
          <p:nvPr/>
        </p:nvSpPr>
        <p:spPr>
          <a:xfrm>
            <a:off x="7066600" y="1907825"/>
            <a:ext cx="2091000" cy="4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154</Words>
  <Application>Microsoft Office PowerPoint</Application>
  <PresentationFormat>On-screen Show (16:9)</PresentationFormat>
  <Paragraphs>32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Verdana</vt:lpstr>
      <vt:lpstr>Simple Light</vt:lpstr>
      <vt:lpstr>Hear That Knock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Hear That Knock</dc:title>
  <cp:lastModifiedBy>John Pape</cp:lastModifiedBy>
  <cp:revision>1</cp:revision>
  <dcterms:modified xsi:type="dcterms:W3CDTF">2023-10-17T14:38:34Z</dcterms:modified>
</cp:coreProperties>
</file>