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I Will Call Out Your Name" id="{D1E56682-77F0-4F45-A2F7-69F8F5AF998B}">
          <p14:sldIdLst>
            <p14:sldId id="256"/>
          </p14:sldIdLst>
        </p14:section>
        <p14:section name="Verse" id="{437A5B15-AE35-4F02-ACB2-7B1F57E33313}">
          <p14:sldIdLst>
            <p14:sldId id="257"/>
            <p14:sldId id="258"/>
            <p14:sldId id="259"/>
            <p14:sldId id="260"/>
          </p14:sldIdLst>
        </p14:section>
        <p14:section name="Chorus" id="{158C538B-CDE5-44FC-A545-702387ACD0EA}">
          <p14:sldIdLst>
            <p14:sldId id="261"/>
            <p14:sldId id="262"/>
            <p14:sldId id="263"/>
          </p14:sldIdLst>
        </p14:section>
        <p14:section name="Bridge" id="{FD49F5BC-DAB0-4617-B86D-CD7E36250730}">
          <p14:sldIdLst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9" d="100"/>
          <a:sy n="159" d="100"/>
        </p:scale>
        <p:origin x="23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90322f1712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90322f1712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90322f1712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90322f1712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956fffb09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956fffb09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0322f1712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0322f1712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322f171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322f171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0322f1712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0322f1712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0322f1712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90322f1712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90322f1712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90322f1712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0322f1712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90322f1712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90322f1712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90322f1712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 Will Call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Out Your Name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5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FFFF"/>
                </a:solidFill>
              </a:rPr>
              <a:t>CCLI 7190073</a:t>
            </a:r>
            <a:endParaRPr sz="19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You will always be 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There for me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5" name="Google Shape;115;p23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You are my strength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You are my shield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1" name="Google Shape;121;p2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Faithful and True 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are you my Lord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Everlasting is your 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awesome salvation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 times of trouble 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You are near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Always ready with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Your saving hand of grace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will call out your name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And you'll hear my urgent plea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19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Jesus oh oh Jesus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When I need someone 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can trust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9" name="Google Shape;109;p22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On-screen Show (16:9)</PresentationFormat>
  <Paragraphs>20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Verdana</vt:lpstr>
      <vt:lpstr>Simple Light</vt:lpstr>
      <vt:lpstr>I Will Call Out Your Name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Will Call Out Your Name</dc:title>
  <cp:lastModifiedBy>John Pape</cp:lastModifiedBy>
  <cp:revision>1</cp:revision>
  <dcterms:modified xsi:type="dcterms:W3CDTF">2023-10-17T14:40:07Z</dcterms:modified>
</cp:coreProperties>
</file>