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Title: Let My Life Overflow" id="{D8DABE7B-B9C3-4641-9151-DA8BC7502294}">
          <p14:sldIdLst>
            <p14:sldId id="256"/>
          </p14:sldIdLst>
        </p14:section>
        <p14:section name="Verse 1" id="{992F0602-E08D-47B3-BF87-84C699BBE021}">
          <p14:sldIdLst>
            <p14:sldId id="257"/>
            <p14:sldId id="258"/>
            <p14:sldId id="259"/>
            <p14:sldId id="260"/>
          </p14:sldIdLst>
        </p14:section>
        <p14:section name="Pre-Chorus 1" id="{F0FBC80D-05E7-40D0-BDE9-D6A5E6E4B21B}">
          <p14:sldIdLst>
            <p14:sldId id="261"/>
            <p14:sldId id="262"/>
          </p14:sldIdLst>
        </p14:section>
        <p14:section name="Chorus" id="{24F82373-2CD3-4C48-B1AE-85010B3F4B71}">
          <p14:sldIdLst>
            <p14:sldId id="263"/>
            <p14:sldId id="264"/>
            <p14:sldId id="265"/>
          </p14:sldIdLst>
        </p14:section>
        <p14:section name="Verse 2" id="{52F0773F-3F94-4495-87C2-33D6F022EF4F}">
          <p14:sldIdLst>
            <p14:sldId id="267"/>
            <p14:sldId id="268"/>
            <p14:sldId id="269"/>
            <p14:sldId id="270"/>
          </p14:sldIdLst>
        </p14:section>
        <p14:section name="Pre-Chorus 2" id="{E2AB2E6C-2CEC-4B79-8B46-21C4F921B81D}">
          <p14:sldIdLst>
            <p14:sldId id="271"/>
            <p14:sldId id="272"/>
          </p14:sldIdLst>
        </p14:section>
        <p14:section name="Tag" id="{EA37694B-7C01-450B-BEF8-37B49D5A3973}">
          <p14:sldIdLst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9" d="100"/>
          <a:sy n="159" d="100"/>
        </p:scale>
        <p:origin x="23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904371ed5f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904371ed5f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904371ed5f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904371ed5f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904371ed5f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904371ed5f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904371ed5f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904371ed5f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904371ed5f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904371ed5f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904371ed5f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904371ed5f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904371ed5f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904371ed5f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904371ed5f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904371ed5f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956fffb09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e956fffb09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904371ed5f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904371ed5f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04371ed5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04371ed5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04371ed5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904371ed5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904371ed5f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904371ed5f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904371ed5f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904371ed5f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04371ed5f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904371ed5f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904371ed5f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904371ed5f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Let My Life Overflow</a:t>
            </a: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5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FFFF"/>
                </a:solidFill>
              </a:rPr>
              <a:t>CCLI 7079626</a:t>
            </a:r>
            <a:endParaRPr sz="19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Thankfulness for Your love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9" name="Google Shape;109;p22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Every sin I've sinned 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You freed my soul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1" name="Google Shape;121;p2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 offer thanks 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for lasting grace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7" name="Google Shape;127;p25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Every breath that I take 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brings a song of praise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3" name="Google Shape;133;p26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You made me pure 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now there's no trace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Here I stand In God's truth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9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It gives me strength to carry on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0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Let it overflow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Every step I take 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 walk with God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 place my life 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right in Your hands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Oh how precious are Your thoughts 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 can't even count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As God fills me 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with love so grand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All I have In my life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5" name="Google Shape;85;p18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It's a precious gift from my God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1" name="Google Shape;91;p19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Let my life overflow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With thankfulness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3" name="Google Shape;103;p21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On-screen Show (16:9)</PresentationFormat>
  <Paragraphs>26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Verdana</vt:lpstr>
      <vt:lpstr>Simple Light</vt:lpstr>
      <vt:lpstr>Let My Life Overflow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My Life Overflow</dc:title>
  <cp:lastModifiedBy>John Pape</cp:lastModifiedBy>
  <cp:revision>1</cp:revision>
  <dcterms:modified xsi:type="dcterms:W3CDTF">2023-10-17T21:41:38Z</dcterms:modified>
</cp:coreProperties>
</file>