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Living By Grace" id="{DEC03D6E-D56C-4398-A03A-CB5860F6D2BE}">
          <p14:sldIdLst>
            <p14:sldId id="256"/>
          </p14:sldIdLst>
        </p14:section>
        <p14:section name="Verse 1" id="{4044ABE1-BA1E-4FE9-8CA2-51EE30C6F24A}">
          <p14:sldIdLst>
            <p14:sldId id="257"/>
            <p14:sldId id="258"/>
          </p14:sldIdLst>
        </p14:section>
        <p14:section name="Chorus" id="{F7C2A985-457D-4F05-9431-D16DD31F6442}">
          <p14:sldIdLst>
            <p14:sldId id="259"/>
            <p14:sldId id="260"/>
            <p14:sldId id="261"/>
          </p14:sldIdLst>
        </p14:section>
        <p14:section name="Verse 2" id="{FF4B4C1F-E269-4555-BE61-1076D0BAEF63}">
          <p14:sldIdLst>
            <p14:sldId id="262"/>
            <p14:sldId id="263"/>
          </p14:sldIdLst>
        </p14:section>
        <p14:section name="Bridge" id="{AD013C18-455D-41A0-97EE-AF8D751A0689}">
          <p14:sldIdLst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2fa06d0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2fa06d0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2fa06d0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2fa06d0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2fa06d0d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2fa06d0d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2fa06d0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2fa06d0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2fa06d0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2fa06d0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2fa06d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2fa06d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2fa06d0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2fa06d0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2fa06d0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2fa06d0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Living By Grace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7079652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long for you everyday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long for you in my life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long for you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long For you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lord of all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died on the cross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His life paid the price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could not pay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Living by grace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Walking in love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Fills my heart with praise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More and more each day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Thank you Jesus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Lamb of God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bow at your throne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 worship you Lord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sing from my heart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Hallelujah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long for you in my life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(16:9)</PresentationFormat>
  <Paragraphs>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Verdana</vt:lpstr>
      <vt:lpstr>Simple Light</vt:lpstr>
      <vt:lpstr>Living By Grace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Grace</dc:title>
  <cp:lastModifiedBy>John Pape</cp:lastModifiedBy>
  <cp:revision>1</cp:revision>
  <dcterms:modified xsi:type="dcterms:W3CDTF">2023-10-17T21:50:53Z</dcterms:modified>
</cp:coreProperties>
</file>