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72" r:id="rId15"/>
    <p:sldId id="273" r:id="rId16"/>
    <p:sldId id="274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Title: On the Third Day" id="{97AAABC0-7EBB-4122-88E3-536E9AA515C2}">
          <p14:sldIdLst>
            <p14:sldId id="256"/>
          </p14:sldIdLst>
        </p14:section>
        <p14:section name="Verse 1" id="{97D6ED37-27B0-462F-AEE1-E40B318503F1}">
          <p14:sldIdLst>
            <p14:sldId id="257"/>
            <p14:sldId id="258"/>
            <p14:sldId id="259"/>
            <p14:sldId id="260"/>
          </p14:sldIdLst>
        </p14:section>
        <p14:section name="Chorus" id="{66505072-102D-4971-AA91-119B97B8CF3E}">
          <p14:sldIdLst>
            <p14:sldId id="261"/>
            <p14:sldId id="262"/>
            <p14:sldId id="263"/>
          </p14:sldIdLst>
        </p14:section>
        <p14:section name="Verse 2" id="{741F97ED-8F48-4076-8E4E-2FE96B0AB4CD}">
          <p14:sldIdLst>
            <p14:sldId id="264"/>
            <p14:sldId id="265"/>
            <p14:sldId id="266"/>
            <p14:sldId id="267"/>
          </p14:sldIdLst>
        </p14:section>
        <p14:section name="Bridge" id="{5D2D064E-46EE-48FE-A4E2-B2F95B4666B4}">
          <p14:sldIdLst>
            <p14:sldId id="271"/>
            <p14:sldId id="272"/>
            <p14:sldId id="273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9" d="100"/>
          <a:sy n="159" d="100"/>
        </p:scale>
        <p:origin x="23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90322f14b4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90322f14b4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90322f14b4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90322f14b4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90322f14b4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90322f14b4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90322f14b4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290322f14b4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90322f14b4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290322f14b4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90322f14b4_0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290322f14b4_0_1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90322f14b4_0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290322f14b4_0_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e956fffb09_0_5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e956fffb09_0_5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90322f14b4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90322f14b4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90322f14b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90322f14b4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90322f14b4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90322f14b4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90322f14b4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90322f14b4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90322f14b4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90322f14b4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90322f14b4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90322f14b4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90322f14b4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90322f14b4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On the Third Day</a:t>
            </a:r>
            <a:endParaRPr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5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FFFFFF"/>
                </a:solidFill>
              </a:rPr>
              <a:t>CCLI 7079622</a:t>
            </a:r>
            <a:endParaRPr sz="19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Crucified to save mankind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9" name="Google Shape;109;p22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He was reviled and spit upon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5" name="Google Shape;115;p23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Paid full price for all of my sins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1" name="Google Shape;121;p24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His disciples 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went to the grave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45" name="Google Shape;145;p28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9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They neared the tomb 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where he was laid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1" name="Google Shape;151;p29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0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Looking inside 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and seeing no one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7" name="Google Shape;157;p30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1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For the risen Lord 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is alive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63" name="Google Shape;163;p31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From all splendor and majesty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Jesus came from heaven to earth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7" name="Google Shape;67;p15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He brought a gift greater than gold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3" name="Google Shape;73;p16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Worth much more than I could afford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9" name="Google Shape;79;p17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On the third day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the Son did rise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5" name="Google Shape;85;p18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On the third day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My hope shined bright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1" name="Google Shape;91;p19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On the third day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My Lord is alive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Google Shape;97;p20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Jesus hung upon Calvary's cross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3" name="Google Shape;103;p21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Office PowerPoint</Application>
  <PresentationFormat>On-screen Show (16:9)</PresentationFormat>
  <Paragraphs>24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Verdana</vt:lpstr>
      <vt:lpstr>Simple Light</vt:lpstr>
      <vt:lpstr>On the Third Day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Third Day</dc:title>
  <cp:lastModifiedBy>John Pape</cp:lastModifiedBy>
  <cp:revision>1</cp:revision>
  <dcterms:modified xsi:type="dcterms:W3CDTF">2023-10-17T14:50:20Z</dcterms:modified>
</cp:coreProperties>
</file>