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956fffb09_0_6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e956fffb09_0_6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e956fffb09_0_6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e956fffb09_0_6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e956fffb09_0_6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e956fffb09_0_6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956fffb09_0_6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956fffb09_0_6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956fffb09_0_6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956fffb09_0_6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956fffb09_0_6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956fffb09_0_6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956fffb09_0_6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956fffb09_0_6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956fffb09_0_6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e956fffb09_0_6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e956fffb09_0_6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e956fffb09_0_6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956fffb09_0_6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956fffb09_0_6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Only Sovereign Lord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7079621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surrender my life to you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Only Sovereign Lord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At Your feet I fall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Only Sovereign Lord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are above all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Holy, Holy, Holy Lord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Seated on the throne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are worthy of all praise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bowing down I honor You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Only Sovereign Lord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At Your feet I fall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Only Sovereign Lord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are above all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Mighty, Mighty, is the Lamb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High and lifted up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You're the Savior of my soul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By Your blood I've overcome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Only Sovereign Lord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At Your feet I fall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Only Sovereign Lord 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are above all</a:t>
            </a:r>
            <a:endParaRPr b="1"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