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Praise and Honor" id="{7BFF33A8-0889-4075-A064-237BC299BF90}">
          <p14:sldIdLst>
            <p14:sldId id="256"/>
          </p14:sldIdLst>
        </p14:section>
        <p14:section name="Verse" id="{CC97FCB1-59F8-489D-86F7-15D354F457EC}">
          <p14:sldIdLst>
            <p14:sldId id="257"/>
            <p14:sldId id="258"/>
            <p14:sldId id="259"/>
            <p14:sldId id="260"/>
          </p14:sldIdLst>
        </p14:section>
        <p14:section name="Chorus" id="{9A19D208-FAC9-4D60-BE02-ABA7A99FE43B}">
          <p14:sldIdLst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Bridge" id="{DAB6AD25-DE3E-4A8F-8812-B8B84D571814}">
          <p14:sldIdLst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3b64cc57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3b64cc57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3b64cc57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3b64cc57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3b64cc57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3b64cc57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03b64cc57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903b64cc57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03b64cc57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03b64cc57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03b64cc57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03b64cc57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3b64cc5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3b64cc5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3b64cc5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3b64cc5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3b64cc5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3b64cc57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3b64cc5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3b64cc5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3b64cc5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3b64cc5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3b64cc5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3b64cc5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03b64cc57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03b64cc57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Praise and Honor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7079623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Glory and Power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You are Majesty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No more pain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No more tears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No more sorrow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Forever set free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To dwell in Your presence LORD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is my heart's one desire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Only You can satisfy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this yearning deep inside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To be where a river flows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from God's holy throne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My praise will rise to you 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as my soul starts to sing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Praise and Honor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Glory and Power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God Almighty reigns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Praise and Honor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On-screen Show (16:9)</PresentationFormat>
  <Paragraphs>20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Verdana</vt:lpstr>
      <vt:lpstr>Simple Light</vt:lpstr>
      <vt:lpstr>Praise and Honor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Praise and Honor</dc:title>
  <cp:lastModifiedBy>John Pape</cp:lastModifiedBy>
  <cp:revision>2</cp:revision>
  <dcterms:modified xsi:type="dcterms:W3CDTF">2023-10-17T14:34:16Z</dcterms:modified>
</cp:coreProperties>
</file>