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Son of God" id="{D2D49F5C-3F00-42D7-96BF-6C56C675C5DE}">
          <p14:sldIdLst>
            <p14:sldId id="256"/>
          </p14:sldIdLst>
        </p14:section>
        <p14:section name="Verse 1" id="{4759A6D4-EB22-4B3A-922A-E267828AB14B}">
          <p14:sldIdLst>
            <p14:sldId id="257"/>
            <p14:sldId id="258"/>
          </p14:sldIdLst>
        </p14:section>
        <p14:section name="Chorus" id="{670F8243-F423-4573-9F6C-779345B95427}">
          <p14:sldIdLst>
            <p14:sldId id="259"/>
            <p14:sldId id="260"/>
            <p14:sldId id="261"/>
          </p14:sldIdLst>
        </p14:section>
        <p14:section name="Verse 2" id="{135C3105-FFA2-4202-A9CA-B40A27E11B10}">
          <p14:sldIdLst>
            <p14:sldId id="262"/>
            <p14:sldId id="263"/>
          </p14:sldIdLst>
        </p14:section>
        <p14:section name="Bridge" id="{F2DEAF9C-D4A8-48A6-9759-6C0C74D7E551}">
          <p14:sldIdLst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31f4bf6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31f4bf6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31f4bf6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31f4bf6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1f4bf6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1f4bf6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1f4bf6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1f4bf6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1f4bf6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1f4bf6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1f4bf6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1f4bf6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1f4bf6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1f4bf67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1f4bf6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1f4bf6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1f4bf6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1f4bf6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Son of God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3076947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Believe He's alive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Risen from the dead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He's the One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Who died so I could live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By His blood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gave all he could give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Son of God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Prince of Peace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 bow down at your feet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Holy and Righteous Lord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the Cross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final deed was done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It's His gift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That's free to everyone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Trust in Him</a:t>
            </a:r>
            <a:endParaRPr sz="36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(16:9)</PresentationFormat>
  <Paragraphs>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Simple Light</vt:lpstr>
      <vt:lpstr>Son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 of God</dc:title>
  <cp:lastModifiedBy>John Pape</cp:lastModifiedBy>
  <cp:revision>1</cp:revision>
  <dcterms:modified xsi:type="dcterms:W3CDTF">2023-10-17T14:45:11Z</dcterms:modified>
</cp:coreProperties>
</file>