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Title: Where Do You Stand" id="{52BC0047-AE7A-408A-80A1-A156AF59AEF8}">
          <p14:sldIdLst>
            <p14:sldId id="256"/>
          </p14:sldIdLst>
        </p14:section>
        <p14:section name="Verse 1" id="{806685C0-D940-423B-8259-3D0C8D158C9E}">
          <p14:sldIdLst>
            <p14:sldId id="257"/>
            <p14:sldId id="258"/>
            <p14:sldId id="259"/>
            <p14:sldId id="260"/>
            <p14:sldId id="261"/>
          </p14:sldIdLst>
        </p14:section>
        <p14:section name="Verse 2" id="{768A7AA5-2F59-4F50-9FF5-37B65CCE327B}">
          <p14:sldIdLst>
            <p14:sldId id="262"/>
            <p14:sldId id="263"/>
            <p14:sldId id="264"/>
            <p14:sldId id="265"/>
            <p14:sldId id="266"/>
          </p14:sldIdLst>
        </p14:section>
        <p14:section name="Chorus" id="{5B709E6F-F5F4-4A4A-B31A-9C0671CB49B9}">
          <p14:sldIdLst>
            <p14:sldId id="267"/>
            <p14:sldId id="268"/>
            <p14:sldId id="269"/>
            <p14:sldId id="270"/>
            <p14:sldId id="271"/>
          </p14:sldIdLst>
        </p14:section>
        <p14:section name="Tag" id="{70F3BC6E-772F-4B04-A0DB-D8E9261A54FB}">
          <p14:sldIdLst>
            <p14:sldId id="272"/>
            <p14:sldId id="27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Title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369076ee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369076ee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369076e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369076ee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369076ee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369076ee_0_6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Bridge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0369076ee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90369076ee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0369076ee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0369076ee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90369076ee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90369076ee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90369076ee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90369076ee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290369076ee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290369076ee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Tag</a:t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90369076ee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90369076ee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Verse 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369076ee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369076ee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369076ee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369076ee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369076e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369076ee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369076e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369076e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Refrain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369076ee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369076ee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Verse 2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369076ee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369076ee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0369076ee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0369076ee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Where Do You Stand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7079620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day of the LORD is at hand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Where do you stand?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There's a war for your soul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Arm yourself for the day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Angels come in the clouds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 the saints will rise up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in Victory!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5" name="Google Shape;145;p2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 day of the LORD is at hand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1" name="Google Shape;151;p2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Where do you stand?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57" name="Google Shape;157;p3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Battle lines have been drawn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By the force of right and wrong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There's a choice you must make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Tugging away at your heart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Where do you stand?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 is time, the enemy nears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Search your soul and fight all fear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All around the trumpet sounds</a:t>
            </a:r>
            <a:endParaRPr sz="32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</Words>
  <Application>Microsoft Office PowerPoint</Application>
  <PresentationFormat>On-screen Show (16:9)</PresentationFormat>
  <Paragraphs>25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Verdana</vt:lpstr>
      <vt:lpstr>Simple Light</vt:lpstr>
      <vt:lpstr>Where Do You Stand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Do You Stand</dc:title>
  <cp:lastModifiedBy>John Pape</cp:lastModifiedBy>
  <cp:revision>1</cp:revision>
  <dcterms:modified xsi:type="dcterms:W3CDTF">2023-10-17T14:52:46Z</dcterms:modified>
</cp:coreProperties>
</file>