
<file path=[Content_Types].xml><?xml version="1.0" encoding="utf-8"?>
<Types xmlns="http://schemas.openxmlformats.org/package/2006/content-types"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903b64cc57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2903b64cc57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903b64cc57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903b64cc57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903b64cc57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2903b64cc57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903b64cc57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2903b64cc57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903b64cc57_0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903b64cc57_0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2903b64cc57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2903b64cc57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658fa7e9e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f658fa7e9e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f658fa7e9e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f658fa7e9e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f658fa7e9e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3f658fa7e9e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e956fffb09_0_5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e956fffb09_0_5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2903b64cc57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2903b64cc57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903b64cc57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903b64cc5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903b64cc57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903b64cc5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903b64cc57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903b64cc57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903b64cc57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903b64cc57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903b64cc57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903b64cc57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2903b64cc57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2903b64cc57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Verdana"/>
                <a:ea typeface="Verdana"/>
                <a:cs typeface="Verdana"/>
                <a:sym typeface="Verdana"/>
              </a:rPr>
              <a:t>The Road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516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</a:rPr>
              <a:t>CCLI 7287686</a:t>
            </a:r>
            <a:endParaRPr sz="1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2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Down the road of time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9" name="Google Shape;109;p22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Grace was sealed at the cross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5" name="Google Shape;115;p23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Love stretched beyond every loss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1" name="Google Shape;121;p24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 called His name He welcomed me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7" name="Google Shape;127;p25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His risen life has set me free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3" name="Google Shape;133;p26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Every journey abounding with grace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9" name="Google Shape;139;p27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8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Every step I take brings me to a place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45" name="Google Shape;145;p28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Where everlasting life guides my way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1" name="Google Shape;151;p29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30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 walk with Christ forevermore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57" name="Google Shape;157;p30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Each step I took led me astray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1" name="Google Shape;61;p14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Further from God's perfect way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7" name="Google Shape;67;p15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Sin had marked my every mile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3" name="Google Shape;73;p16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Death stood waiting all the while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9" name="Google Shape;79;p17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There is a road that leads to life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5" name="Google Shape;85;p18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9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Where mercy conquered sin and strife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1" name="Google Shape;91;p19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My Savior died for all my sins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20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/>
        </p:nvSpPr>
        <p:spPr>
          <a:xfrm>
            <a:off x="480775" y="496025"/>
            <a:ext cx="8364000" cy="422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Now He holds my life</a:t>
            </a:r>
            <a:endParaRPr b="1" sz="3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21"/>
          <p:cNvSpPr txBox="1"/>
          <p:nvPr/>
        </p:nvSpPr>
        <p:spPr>
          <a:xfrm>
            <a:off x="7066600" y="1907825"/>
            <a:ext cx="209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